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59" r:id="rId6"/>
    <p:sldId id="262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0" autoAdjust="0"/>
    <p:restoredTop sz="94660"/>
  </p:normalViewPr>
  <p:slideViewPr>
    <p:cSldViewPr snapToGrid="0">
      <p:cViewPr varScale="1">
        <p:scale>
          <a:sx n="77" d="100"/>
          <a:sy n="77" d="100"/>
        </p:scale>
        <p:origin x="1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9362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82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226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7455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528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2417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9236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9402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404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6747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096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E3804C0-51A2-4522-9A70-4E807CAAAB6C}" type="datetimeFigureOut">
              <a:rPr lang="ru-RU" smtClean="0"/>
              <a:t>23.10.2023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D61CBBB-5465-46A6-AB64-D3D954EF1323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14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73D450-E730-99CB-3486-1AA3904ECD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John Carmack</a:t>
            </a:r>
            <a:b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and his achievements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991BAD1-D60E-4AE8-8214-32AC45FA1B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600" y="4960136"/>
            <a:ext cx="3200400" cy="15090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Advisor:</a:t>
            </a:r>
          </a:p>
          <a:p>
            <a:r>
              <a:rPr lang="en-US" dirty="0"/>
              <a:t>Yudina Marina Viktorovna</a:t>
            </a:r>
          </a:p>
          <a:p>
            <a:r>
              <a:rPr lang="en-US" dirty="0"/>
              <a:t>Student:</a:t>
            </a:r>
          </a:p>
          <a:p>
            <a:r>
              <a:rPr lang="en-US" dirty="0"/>
              <a:t>Irina Dulina</a:t>
            </a:r>
          </a:p>
          <a:p>
            <a:r>
              <a:rPr lang="en-US" dirty="0"/>
              <a:t>ICS6-35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5650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20FE48-487C-2915-2AB7-F721D9434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8C9BDD-5ECE-6F54-7C0B-A2ED165EA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Обложка DOS-версии">
            <a:extLst>
              <a:ext uri="{FF2B5EF4-FFF2-40B4-BE49-F238E27FC236}">
                <a16:creationId xmlns:a16="http://schemas.microsoft.com/office/drawing/2014/main" id="{B7D58987-B134-D8B5-8007-644D0ABB1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367" y="2084832"/>
            <a:ext cx="2947433" cy="3463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Изображение логотипа">
            <a:extLst>
              <a:ext uri="{FF2B5EF4-FFF2-40B4-BE49-F238E27FC236}">
                <a16:creationId xmlns:a16="http://schemas.microsoft.com/office/drawing/2014/main" id="{C5F279EF-835C-93B8-D410-7A9211307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046" y="2076449"/>
            <a:ext cx="4731337" cy="2452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F166D4-E44F-650D-C817-04921CDAF0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383" y="2076449"/>
            <a:ext cx="2982353" cy="34721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C452FF4-683C-2655-965E-FC81495F16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1573" y="4437988"/>
            <a:ext cx="3948854" cy="222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02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262B99-6956-8F55-700E-5AD72154D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Childhood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71D499-4B6B-FA0B-CC1C-AF54BFFC7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52FBE23-C837-CEE8-F711-6E0721D84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86" y="2286000"/>
            <a:ext cx="3844151" cy="287693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2F2314-2947-E8B2-12DD-F07D04F12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9142" y="1904534"/>
            <a:ext cx="2630043" cy="417467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EFF05F3-F91B-C88A-7E86-F47D1C76D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7890" y="2285999"/>
            <a:ext cx="4195536" cy="287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77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4CC0E-792F-2941-82BB-A1A70F90C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 company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47F29D-01DC-DC15-9CC3-C38EB181A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EE08FF2-0581-9B01-1239-61F31B21E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266" y="2367176"/>
            <a:ext cx="4981035" cy="327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A9254A-1025-2AE7-4612-408EE10B877D}"/>
              </a:ext>
            </a:extLst>
          </p:cNvPr>
          <p:cNvSpPr txBox="1"/>
          <p:nvPr/>
        </p:nvSpPr>
        <p:spPr>
          <a:xfrm>
            <a:off x="5567266" y="5662872"/>
            <a:ext cx="4981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1" dirty="0">
                <a:solidFill>
                  <a:srgbClr val="333333"/>
                </a:solidFill>
                <a:effectLst/>
                <a:latin typeface="-apple-system"/>
              </a:rPr>
              <a:t>id Software</a:t>
            </a:r>
            <a:endParaRPr lang="ru-RU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36E1493D-B40A-0DEA-12D5-65C590469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8" y="2857261"/>
            <a:ext cx="4379093" cy="2299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1A9DB2-B2C8-707C-1A75-68C89A14CEA4}"/>
              </a:ext>
            </a:extLst>
          </p:cNvPr>
          <p:cNvSpPr txBox="1"/>
          <p:nvPr/>
        </p:nvSpPr>
        <p:spPr>
          <a:xfrm>
            <a:off x="810208" y="5201050"/>
            <a:ext cx="4379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1" dirty="0">
                <a:solidFill>
                  <a:srgbClr val="333333"/>
                </a:solidFill>
                <a:effectLst/>
                <a:latin typeface="-apple-system"/>
              </a:rPr>
              <a:t>John Romero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7983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878E4C-A7D2-F16F-D1A6-545549968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Professional hacks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F48C70-FA56-0FA1-F531-98D5341FD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63012"/>
            <a:ext cx="9720073" cy="4023360"/>
          </a:xfrm>
        </p:spPr>
        <p:txBody>
          <a:bodyPr/>
          <a:lstStyle/>
          <a:p>
            <a:r>
              <a:rPr lang="en-US" dirty="0"/>
              <a:t>BSP-tree — solving the problem of rendering a 3D scene. It is sometimes called visible surface detection (VSD).</a:t>
            </a:r>
            <a:endParaRPr lang="ru-RU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9FCBE98-80EB-6F32-C9BB-FAEF93DCF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452" y="3034069"/>
            <a:ext cx="5200548" cy="3238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4E04CB97-F06A-B3D1-1B69-50A494455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195" y="2285163"/>
            <a:ext cx="3354290" cy="431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045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7B3EAF-E7D6-170C-7C8B-19AE0550E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10223E-B361-6B2B-EAFB-4B2080C55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4112" y="48417"/>
            <a:ext cx="9720073" cy="1883413"/>
          </a:xfrm>
        </p:spPr>
        <p:txBody>
          <a:bodyPr/>
          <a:lstStyle/>
          <a:p>
            <a:endParaRPr lang="ru-RU" dirty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92676B69-4009-51AC-7CEE-6FA91A40CE0E}"/>
              </a:ext>
            </a:extLst>
          </p:cNvPr>
          <p:cNvGrpSpPr/>
          <p:nvPr/>
        </p:nvGrpSpPr>
        <p:grpSpPr>
          <a:xfrm>
            <a:off x="324242" y="2248678"/>
            <a:ext cx="5309587" cy="2963631"/>
            <a:chOff x="574651" y="2384936"/>
            <a:chExt cx="4425950" cy="2470415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DF81F852-976C-7622-5137-AC4F729C8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4651" y="2384936"/>
              <a:ext cx="4425950" cy="19856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377606-3AA6-1311-3A07-D37572F8E50F}"/>
                </a:ext>
              </a:extLst>
            </p:cNvPr>
            <p:cNvSpPr txBox="1"/>
            <p:nvPr/>
          </p:nvSpPr>
          <p:spPr>
            <a:xfrm>
              <a:off x="574651" y="4486019"/>
              <a:ext cx="44259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First step </a:t>
              </a:r>
              <a:endParaRPr lang="ru-RU" dirty="0"/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D8ECAC2-71F1-0422-EC95-CA61E301196B}"/>
              </a:ext>
            </a:extLst>
          </p:cNvPr>
          <p:cNvGrpSpPr/>
          <p:nvPr/>
        </p:nvGrpSpPr>
        <p:grpSpPr>
          <a:xfrm>
            <a:off x="5965372" y="353352"/>
            <a:ext cx="5627096" cy="2925717"/>
            <a:chOff x="6127102" y="1211274"/>
            <a:chExt cx="5627096" cy="2925717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0B0A7403-19F6-A325-84A8-4E207EC5B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27102" y="1211274"/>
              <a:ext cx="5627096" cy="252396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021C08-1A87-5D39-251E-35D7F3C3DE50}"/>
                </a:ext>
              </a:extLst>
            </p:cNvPr>
            <p:cNvSpPr txBox="1"/>
            <p:nvPr/>
          </p:nvSpPr>
          <p:spPr>
            <a:xfrm>
              <a:off x="6127102" y="3767659"/>
              <a:ext cx="56270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Second step </a:t>
              </a:r>
              <a:endParaRPr lang="ru-RU" dirty="0"/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0CF3627-29B9-3987-993C-A9D446B3743B}"/>
              </a:ext>
            </a:extLst>
          </p:cNvPr>
          <p:cNvGrpSpPr/>
          <p:nvPr/>
        </p:nvGrpSpPr>
        <p:grpSpPr>
          <a:xfrm>
            <a:off x="5965372" y="3646715"/>
            <a:ext cx="5627096" cy="2955070"/>
            <a:chOff x="5936369" y="3012125"/>
            <a:chExt cx="5158740" cy="2709113"/>
          </a:xfrm>
        </p:grpSpPr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F7191138-CD0E-2CFE-C207-02C1D7A55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36369" y="3012125"/>
              <a:ext cx="5158740" cy="23145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461757F-195F-C2A1-6AA7-FF10A52A54B2}"/>
                </a:ext>
              </a:extLst>
            </p:cNvPr>
            <p:cNvSpPr txBox="1"/>
            <p:nvPr/>
          </p:nvSpPr>
          <p:spPr>
            <a:xfrm>
              <a:off x="5936369" y="5351906"/>
              <a:ext cx="515874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Third step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338319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8F4C39-1592-1798-0BAC-F33BBE84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B83C77-3028-03AE-716F-1EF59F341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565AF9-7CA1-7459-8B8E-9BB4972CE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871" y="2084831"/>
            <a:ext cx="4194382" cy="29989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57D884-8ECE-D03A-D949-828835F5B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8606" y="2084831"/>
            <a:ext cx="5329947" cy="29989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84D0CE-6BB6-0347-84D9-F662204F6E17}"/>
              </a:ext>
            </a:extLst>
          </p:cNvPr>
          <p:cNvSpPr txBox="1"/>
          <p:nvPr/>
        </p:nvSpPr>
        <p:spPr>
          <a:xfrm>
            <a:off x="1219871" y="5265010"/>
            <a:ext cx="41943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1" dirty="0">
                <a:solidFill>
                  <a:srgbClr val="333333"/>
                </a:solidFill>
                <a:effectLst/>
                <a:latin typeface="-apple-system"/>
              </a:rPr>
              <a:t>Armadillo Aerospace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BE08D2-B5D0-A63B-D938-F771146F6B44}"/>
              </a:ext>
            </a:extLst>
          </p:cNvPr>
          <p:cNvSpPr txBox="1"/>
          <p:nvPr/>
        </p:nvSpPr>
        <p:spPr>
          <a:xfrm>
            <a:off x="5628605" y="5327255"/>
            <a:ext cx="53299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Oculus Rift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0849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6C2BBE-340D-E773-32DF-0B748459D8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your attention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8AB608-BF52-F6C6-6406-C1705EEFDB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49794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нтеграл">
  <a:themeElements>
    <a:clrScheme name="Интеграл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Интеграл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Интеграл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56</TotalTime>
  <Words>64</Words>
  <Application>Microsoft Office PowerPoint</Application>
  <PresentationFormat>Широкоэкранный</PresentationFormat>
  <Paragraphs>21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-apple-system</vt:lpstr>
      <vt:lpstr>Arial</vt:lpstr>
      <vt:lpstr>Calibri</vt:lpstr>
      <vt:lpstr>Linux Libertine</vt:lpstr>
      <vt:lpstr>Tw Cen MT</vt:lpstr>
      <vt:lpstr>Tw Cen MT Condensed</vt:lpstr>
      <vt:lpstr>Wingdings 3</vt:lpstr>
      <vt:lpstr>Интеграл</vt:lpstr>
      <vt:lpstr>John Carmack and his achievements</vt:lpstr>
      <vt:lpstr>Projects</vt:lpstr>
      <vt:lpstr>Childhood</vt:lpstr>
      <vt:lpstr>Own company</vt:lpstr>
      <vt:lpstr>Professional hacks</vt:lpstr>
      <vt:lpstr>Steps</vt:lpstr>
      <vt:lpstr>now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John Carmack and his achievements</dc:title>
  <dc:creator>Ira Dulina</dc:creator>
  <cp:lastModifiedBy>Ira Dulina</cp:lastModifiedBy>
  <cp:revision>1</cp:revision>
  <dcterms:created xsi:type="dcterms:W3CDTF">2023-10-23T18:48:38Z</dcterms:created>
  <dcterms:modified xsi:type="dcterms:W3CDTF">2023-10-23T19:44:58Z</dcterms:modified>
</cp:coreProperties>
</file>

<file path=docProps/thumbnail.jpeg>
</file>